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  <p:sldMasterId id="2147483687" r:id="rId4"/>
  </p:sldMasterIdLst>
  <p:notesMasterIdLst>
    <p:notesMasterId r:id="rId22"/>
  </p:notesMasterIdLst>
  <p:sldIdLst>
    <p:sldId id="265" r:id="rId5"/>
    <p:sldId id="276" r:id="rId6"/>
    <p:sldId id="266" r:id="rId7"/>
    <p:sldId id="261" r:id="rId8"/>
    <p:sldId id="257" r:id="rId9"/>
    <p:sldId id="271" r:id="rId10"/>
    <p:sldId id="267" r:id="rId11"/>
    <p:sldId id="272" r:id="rId12"/>
    <p:sldId id="268" r:id="rId13"/>
    <p:sldId id="273" r:id="rId14"/>
    <p:sldId id="269" r:id="rId15"/>
    <p:sldId id="274" r:id="rId16"/>
    <p:sldId id="275" r:id="rId17"/>
    <p:sldId id="263" r:id="rId18"/>
    <p:sldId id="270" r:id="rId19"/>
    <p:sldId id="258" r:id="rId20"/>
    <p:sldId id="260" r:id="rId2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Rubik" panose="020B0604020202020204" charset="-79"/>
      <p:regular r:id="rId27"/>
      <p:bold r:id="rId28"/>
      <p:italic r:id="rId29"/>
      <p:boldItalic r:id="rId30"/>
    </p:embeddedFont>
    <p:embeddedFont>
      <p:font typeface="Rubik ExtraBold" panose="020B0604020202020204" charset="-79"/>
      <p:bold r:id="rId31"/>
      <p:boldItalic r:id="rId32"/>
    </p:embeddedFont>
    <p:embeddedFont>
      <p:font typeface="Rubik Medium" panose="020B0604020202020204" charset="-79"/>
      <p:regular r:id="rId33"/>
      <p:bold r:id="rId34"/>
      <p:italic r:id="rId35"/>
      <p:boldItalic r:id="rId36"/>
    </p:embeddedFont>
    <p:embeddedFont>
      <p:font typeface="Rubik SemiBold" panose="020B0604020202020204" charset="-79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hilah Farhana" initials="NF" lastIdx="1" clrIdx="0">
    <p:extLst>
      <p:ext uri="{19B8F6BF-5375-455C-9EA6-DF929625EA0E}">
        <p15:presenceInfo xmlns:p15="http://schemas.microsoft.com/office/powerpoint/2012/main" userId="02179cf2176a03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76F"/>
    <a:srgbClr val="FFC000"/>
    <a:srgbClr val="B6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BEDD0206-D531-B9D8-D3DE-8128EED07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3a6b1517_0_2:notes">
            <a:extLst>
              <a:ext uri="{FF2B5EF4-FFF2-40B4-BE49-F238E27FC236}">
                <a16:creationId xmlns:a16="http://schemas.microsoft.com/office/drawing/2014/main" id="{64F6D540-6BD6-6B39-B15D-D6C6BCC62A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fa3a6b1517_0_2:notes">
            <a:extLst>
              <a:ext uri="{FF2B5EF4-FFF2-40B4-BE49-F238E27FC236}">
                <a16:creationId xmlns:a16="http://schemas.microsoft.com/office/drawing/2014/main" id="{9FA8CFAE-F78B-0B6C-37EF-6211D18D2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2fa3a6b1517_0_2:notes">
            <a:extLst>
              <a:ext uri="{FF2B5EF4-FFF2-40B4-BE49-F238E27FC236}">
                <a16:creationId xmlns:a16="http://schemas.microsoft.com/office/drawing/2014/main" id="{07DC6E2C-9BBC-228B-A23D-1A8AEC602D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985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5121A969-FB9C-5A02-E82A-3B03E9E9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8cc6163c8_0_280:notes">
            <a:extLst>
              <a:ext uri="{FF2B5EF4-FFF2-40B4-BE49-F238E27FC236}">
                <a16:creationId xmlns:a16="http://schemas.microsoft.com/office/drawing/2014/main" id="{A0C24B8B-0B34-35CA-5C67-EE2D739D2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48cc6163c8_0_280:notes">
            <a:extLst>
              <a:ext uri="{FF2B5EF4-FFF2-40B4-BE49-F238E27FC236}">
                <a16:creationId xmlns:a16="http://schemas.microsoft.com/office/drawing/2014/main" id="{8107577F-258E-B791-B4A4-C84969CFE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780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7AA583C5-43D4-E08E-779D-124DC88E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3a6b1517_0_2:notes">
            <a:extLst>
              <a:ext uri="{FF2B5EF4-FFF2-40B4-BE49-F238E27FC236}">
                <a16:creationId xmlns:a16="http://schemas.microsoft.com/office/drawing/2014/main" id="{E9EA79DC-0446-C4AD-F4BC-7CF850C127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fa3a6b1517_0_2:notes">
            <a:extLst>
              <a:ext uri="{FF2B5EF4-FFF2-40B4-BE49-F238E27FC236}">
                <a16:creationId xmlns:a16="http://schemas.microsoft.com/office/drawing/2014/main" id="{C06044EF-33B8-5422-FDE0-FC9DD3FED6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2fa3a6b1517_0_2:notes">
            <a:extLst>
              <a:ext uri="{FF2B5EF4-FFF2-40B4-BE49-F238E27FC236}">
                <a16:creationId xmlns:a16="http://schemas.microsoft.com/office/drawing/2014/main" id="{A23563DC-8E5F-AC89-0E42-4247C02718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723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a3a6b151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g2fa3a6b151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793F2DBB-ADEB-E28E-4877-AAC8EA49D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3a6b1517_0_2:notes">
            <a:extLst>
              <a:ext uri="{FF2B5EF4-FFF2-40B4-BE49-F238E27FC236}">
                <a16:creationId xmlns:a16="http://schemas.microsoft.com/office/drawing/2014/main" id="{B754536F-9C4F-02A8-B094-81D98BB82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fa3a6b1517_0_2:notes">
            <a:extLst>
              <a:ext uri="{FF2B5EF4-FFF2-40B4-BE49-F238E27FC236}">
                <a16:creationId xmlns:a16="http://schemas.microsoft.com/office/drawing/2014/main" id="{872B946C-BE95-B482-88E4-8D0903CCF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2fa3a6b1517_0_2:notes">
            <a:extLst>
              <a:ext uri="{FF2B5EF4-FFF2-40B4-BE49-F238E27FC236}">
                <a16:creationId xmlns:a16="http://schemas.microsoft.com/office/drawing/2014/main" id="{3B7D4AA5-B0E2-6B89-ABD3-3F94A07C6C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96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a3a6b151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fa3a6b1517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8cc6163c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48cc6163c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B51693D1-41C5-A3E1-2547-D591C123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8cc6163c8_0_198:notes">
            <a:extLst>
              <a:ext uri="{FF2B5EF4-FFF2-40B4-BE49-F238E27FC236}">
                <a16:creationId xmlns:a16="http://schemas.microsoft.com/office/drawing/2014/main" id="{5C033BD7-A50C-09CD-C038-59ECA6776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48cc6163c8_0_198:notes">
            <a:extLst>
              <a:ext uri="{FF2B5EF4-FFF2-40B4-BE49-F238E27FC236}">
                <a16:creationId xmlns:a16="http://schemas.microsoft.com/office/drawing/2014/main" id="{937F7AF4-CD52-8470-4AD1-CB32575B4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55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8cc6163c8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48cc6163c8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3a6b151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fa3a6b1517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2fa3a6b1517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A7D128A2-AB48-1FA6-056C-6FF1F7C5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8cc6163c8_0_280:notes">
            <a:extLst>
              <a:ext uri="{FF2B5EF4-FFF2-40B4-BE49-F238E27FC236}">
                <a16:creationId xmlns:a16="http://schemas.microsoft.com/office/drawing/2014/main" id="{D8561FA9-1BCD-2A8C-A5D1-3C57823EE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48cc6163c8_0_280:notes">
            <a:extLst>
              <a:ext uri="{FF2B5EF4-FFF2-40B4-BE49-F238E27FC236}">
                <a16:creationId xmlns:a16="http://schemas.microsoft.com/office/drawing/2014/main" id="{FDD91CB2-AE38-0062-8323-6AFA3EF4A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4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B775EA9B-1C17-FF48-F2C2-C5A206DA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3a6b1517_0_2:notes">
            <a:extLst>
              <a:ext uri="{FF2B5EF4-FFF2-40B4-BE49-F238E27FC236}">
                <a16:creationId xmlns:a16="http://schemas.microsoft.com/office/drawing/2014/main" id="{BC590A54-D489-9D3C-8F61-AF6DF9BF51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fa3a6b1517_0_2:notes">
            <a:extLst>
              <a:ext uri="{FF2B5EF4-FFF2-40B4-BE49-F238E27FC236}">
                <a16:creationId xmlns:a16="http://schemas.microsoft.com/office/drawing/2014/main" id="{73FF06A6-B1C6-B933-13F2-65245F2BC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2fa3a6b1517_0_2:notes">
            <a:extLst>
              <a:ext uri="{FF2B5EF4-FFF2-40B4-BE49-F238E27FC236}">
                <a16:creationId xmlns:a16="http://schemas.microsoft.com/office/drawing/2014/main" id="{2807D3B8-192C-77C2-DE4B-C76068D099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971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B1E76E93-0BBE-6FCE-E130-461E60866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8cc6163c8_0_280:notes">
            <a:extLst>
              <a:ext uri="{FF2B5EF4-FFF2-40B4-BE49-F238E27FC236}">
                <a16:creationId xmlns:a16="http://schemas.microsoft.com/office/drawing/2014/main" id="{6965D0BF-A28D-483A-154E-2C835CE120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48cc6163c8_0_280:notes">
            <a:extLst>
              <a:ext uri="{FF2B5EF4-FFF2-40B4-BE49-F238E27FC236}">
                <a16:creationId xmlns:a16="http://schemas.microsoft.com/office/drawing/2014/main" id="{B899FE6C-CBD1-B1E5-288F-3ED4A2A72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32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DD0EB26D-6556-4F6D-E965-28687AD0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3a6b1517_0_2:notes">
            <a:extLst>
              <a:ext uri="{FF2B5EF4-FFF2-40B4-BE49-F238E27FC236}">
                <a16:creationId xmlns:a16="http://schemas.microsoft.com/office/drawing/2014/main" id="{2153C063-6774-B1EB-7B86-C4935A297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fa3a6b1517_0_2:notes">
            <a:extLst>
              <a:ext uri="{FF2B5EF4-FFF2-40B4-BE49-F238E27FC236}">
                <a16:creationId xmlns:a16="http://schemas.microsoft.com/office/drawing/2014/main" id="{4B284859-71C4-607A-CB55-69C6BE183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2fa3a6b1517_0_2:notes">
            <a:extLst>
              <a:ext uri="{FF2B5EF4-FFF2-40B4-BE49-F238E27FC236}">
                <a16:creationId xmlns:a16="http://schemas.microsoft.com/office/drawing/2014/main" id="{A7AC1C5C-4D8B-933F-00A5-E6D9F0D7CE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720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>
          <a:extLst>
            <a:ext uri="{FF2B5EF4-FFF2-40B4-BE49-F238E27FC236}">
              <a16:creationId xmlns:a16="http://schemas.microsoft.com/office/drawing/2014/main" id="{05B08A5E-84C1-51D1-8FF9-5D14729C3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8cc6163c8_0_280:notes">
            <a:extLst>
              <a:ext uri="{FF2B5EF4-FFF2-40B4-BE49-F238E27FC236}">
                <a16:creationId xmlns:a16="http://schemas.microsoft.com/office/drawing/2014/main" id="{25574C10-799D-B4DA-3477-1D485957C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48cc6163c8_0_280:notes">
            <a:extLst>
              <a:ext uri="{FF2B5EF4-FFF2-40B4-BE49-F238E27FC236}">
                <a16:creationId xmlns:a16="http://schemas.microsoft.com/office/drawing/2014/main" id="{C02CD2E2-733D-3B52-3DAE-168DF52835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3213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88100" y="445025"/>
            <a:ext cx="844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87900" y="1152475"/>
            <a:ext cx="844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C966-0AC8-A282-D4E2-B45656EF9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97621-944F-ABF6-E2B8-50E655955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D17C8-962E-3C21-6907-E2C875BD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B356D-C38F-16C5-F51F-DAE6E77CD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975E7-B241-22A2-203E-63EECC82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15622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1856-8241-99BF-7497-C43C8B18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EB9D-BA8D-157A-20BF-52815E5C3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4223D-6804-CEF8-6FEA-4DC494DA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AC36E-0838-6147-44D9-052B2420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B3673-2C03-3BA3-3858-875B9A12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8142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EBC9-5E64-127B-C53C-AA90F949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21ADB-B31A-90D1-D8F3-08DECB3F1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4CC0-D9E0-5CB6-B9F6-8EAAF06F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02B11-FAE0-605F-BE46-973E1FE4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3A250-A8D7-EBD3-E016-97D3AF55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1791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DCC8-E001-4E54-28EA-41DFE944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EAFA4-0DE8-23D9-C77C-1CB36EB95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B3C3B-B535-EFBB-9717-050442484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35503-597B-A9F9-88D7-1152EE15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3EC42-2DB2-04F2-15A5-FC97C769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C5BCD-8270-D3C3-FA88-68F73008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720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B933-B756-934C-422B-367C3581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49073-D53D-C37D-0BDF-F95D1CFB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53F15-119A-ADAC-697A-DB3BD862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999A8-CA93-9520-89DF-014AFA134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5C5AA1-B7AD-058B-8609-C85AA35CA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6244E6-DB85-3062-651B-FBBA1C53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F9B3A-A0AE-D116-66D4-C000C071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535B28-4033-7673-2EA4-7F4A44E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1972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7E93-A92F-687A-8AE5-241F2E99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52645-9B1F-1855-6960-183A7D92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BBB8E-32A0-AFFD-2D8E-212731A5A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30AF2-2205-C80C-F692-7D0109E1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7370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E36E0-ED43-1A35-5285-2EABE972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9E822-B7A4-DCF7-79E9-D7CAE209E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F9DDD-0669-14C5-FD08-C857DF39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9584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BD27-8DD7-E501-A5AF-DB0BBF0A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0BE3-F05A-A439-C23D-0B0FDA6C8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36921-A1C0-4C14-B237-CB5E50D41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81BBF-738F-99F2-2691-4C1E24287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CE2F2-44C7-FAA5-99FA-9AE671AB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FFC42-0676-D560-0F40-03423D5B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73101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CA3D-69CF-C30B-E728-FCE9B32D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57A6FA-1BB6-5369-DAE1-7EE590E56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1BD7C-7DA3-5D6B-9D74-C2D176117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C4A2B-DD46-542F-0AD9-958F8A37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05335-EBD3-E170-C447-162095AD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5D57A-CF5B-DB90-5D96-D4F7338D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4424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98D2-FFEE-97BC-47F8-B9E23FC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F00FC-1BD6-AE12-4B82-76B5334D6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507FF-4BB6-2585-95F7-C9C6C7E0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751CC-0FD7-AC64-B8B1-9E9239D2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14624-D1ED-8568-7787-C4569F0F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57914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B3A34-A0C0-1B57-422D-93603B5BD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42039-45C5-4042-5E04-DF5E0E13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A35C8-F689-58F8-29B8-3CB780DC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0F0B5-A692-106C-BBCA-857749E5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241B-6AF9-F108-1623-6B898906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959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905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699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4605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43495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4491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3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2" name="Google Shape;122;p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8776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05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0628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8" name="Google Shape;138;p4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39" name="Google Shape;139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6466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4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6" name="Google Shape;146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773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3170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4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05B09D-1DF2-F930-D6B0-B6851274A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91684-3BCB-8C30-8A07-3778F3133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4AEE8-19C2-1694-14AF-A99059843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3413A7-965A-49BE-8E1E-6BF007B521C5}" type="datetimeFigureOut">
              <a:rPr lang="en-ID" smtClean="0"/>
              <a:t>15/02/2025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3BEAC-655C-6296-F8FB-42F054707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90788-CCF0-4846-1146-6C33A305A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FC3F2-1754-4A8D-A3FF-1864247113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030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3129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E09B13-E465-9C9E-013B-AAEB4D92F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7275" r="6967"/>
          <a:stretch/>
        </p:blipFill>
        <p:spPr bwMode="auto">
          <a:xfrm>
            <a:off x="2642616" y="7"/>
            <a:ext cx="6501384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1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3BB63-A8C3-C2BA-2A25-AEC56A61B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6" y="3654692"/>
            <a:ext cx="3017519" cy="1083783"/>
          </a:xfrm>
        </p:spPr>
        <p:txBody>
          <a:bodyPr>
            <a:normAutofit/>
          </a:bodyPr>
          <a:lstStyle/>
          <a:p>
            <a:pPr marL="128588" indent="-128588"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ID" sz="1350">
                <a:solidFill>
                  <a:srgbClr val="1F1F1F"/>
                </a:solidFill>
                <a:latin typeface="Rubik" panose="020B0604020202020204" charset="-79"/>
                <a:cs typeface="Rubik" panose="020B0604020202020204" charset="-79"/>
              </a:rPr>
              <a:t>Fany Okpiani</a:t>
            </a:r>
          </a:p>
          <a:p>
            <a:pPr marL="128588" indent="-128588"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ID" sz="1350">
                <a:solidFill>
                  <a:srgbClr val="1F1F1F"/>
                </a:solidFill>
                <a:latin typeface="Rubik" panose="020B0604020202020204" charset="-79"/>
                <a:cs typeface="Rubik" panose="020B0604020202020204" charset="-79"/>
              </a:rPr>
              <a:t>Nadhilah Farhana</a:t>
            </a:r>
          </a:p>
          <a:p>
            <a:pPr marL="128588" indent="-128588"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ID" sz="1350">
                <a:solidFill>
                  <a:srgbClr val="1F1F1F"/>
                </a:solidFill>
                <a:latin typeface="Rubik" panose="020B0604020202020204" charset="-79"/>
                <a:cs typeface="Rubik" panose="020B0604020202020204" charset="-79"/>
              </a:rPr>
              <a:t>Raditya Satria Gantara</a:t>
            </a:r>
          </a:p>
          <a:p>
            <a:pPr marL="128588" indent="-128588"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ID" sz="1350">
                <a:solidFill>
                  <a:srgbClr val="1F1F1F"/>
                </a:solidFill>
                <a:latin typeface="Rubik" panose="020B0604020202020204" charset="-79"/>
                <a:cs typeface="Rubik" panose="020B0604020202020204" charset="-79"/>
              </a:rPr>
              <a:t>Rafindra Prihaztama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2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8E8D7-3E75-EA5B-14D5-2A18C95C4EA1}"/>
              </a:ext>
            </a:extLst>
          </p:cNvPr>
          <p:cNvSpPr txBox="1"/>
          <p:nvPr/>
        </p:nvSpPr>
        <p:spPr>
          <a:xfrm>
            <a:off x="435425" y="3029363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b="1" kern="1200">
                <a:solidFill>
                  <a:prstClr val="black"/>
                </a:solidFill>
                <a:latin typeface="Rubik" panose="020B0604020202020204" charset="-79"/>
                <a:ea typeface="+mn-ea"/>
                <a:cs typeface="Rubik" panose="020B0604020202020204" charset="-79"/>
              </a:rPr>
              <a:t>Dino Kuning</a:t>
            </a:r>
            <a:endParaRPr lang="en-ID" sz="1800" b="1" kern="1200">
              <a:solidFill>
                <a:prstClr val="black"/>
              </a:solidFill>
              <a:latin typeface="Rubik" panose="020B0604020202020204" charset="-79"/>
              <a:ea typeface="+mn-ea"/>
              <a:cs typeface="Rubik" panose="020B0604020202020204" charset="-79"/>
            </a:endParaRPr>
          </a:p>
        </p:txBody>
      </p:sp>
      <p:sp>
        <p:nvSpPr>
          <p:cNvPr id="7" name="Google Shape;143;p28">
            <a:extLst>
              <a:ext uri="{FF2B5EF4-FFF2-40B4-BE49-F238E27FC236}">
                <a16:creationId xmlns:a16="http://schemas.microsoft.com/office/drawing/2014/main" id="{77E3DE58-790F-81F9-D59E-A2F2AC6A697C}"/>
              </a:ext>
            </a:extLst>
          </p:cNvPr>
          <p:cNvSpPr txBox="1"/>
          <p:nvPr/>
        </p:nvSpPr>
        <p:spPr>
          <a:xfrm>
            <a:off x="435425" y="1525325"/>
            <a:ext cx="462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Report Progress</a:t>
            </a:r>
            <a:endParaRPr sz="4000">
              <a:solidFill>
                <a:schemeClr val="dk1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Stage 1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C9E35-3EB4-E1BB-3007-D299B7499397}"/>
              </a:ext>
            </a:extLst>
          </p:cNvPr>
          <p:cNvSpPr/>
          <p:nvPr/>
        </p:nvSpPr>
        <p:spPr>
          <a:xfrm>
            <a:off x="358486" y="469262"/>
            <a:ext cx="535815" cy="1174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oogle Shape;141;p28">
            <a:extLst>
              <a:ext uri="{FF2B5EF4-FFF2-40B4-BE49-F238E27FC236}">
                <a16:creationId xmlns:a16="http://schemas.microsoft.com/office/drawing/2014/main" id="{A63A1612-E714-826A-9829-CE32CDC3833D}"/>
              </a:ext>
            </a:extLst>
          </p:cNvPr>
          <p:cNvSpPr txBox="1"/>
          <p:nvPr/>
        </p:nvSpPr>
        <p:spPr>
          <a:xfrm>
            <a:off x="180452" y="47935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" sz="10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lang="en" sz="1000">
                <a:solidFill>
                  <a:srgbClr val="FFAB40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sz="1000">
              <a:solidFill>
                <a:srgbClr val="FFAB40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6746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49602D2D-1C1F-FEE0-AE3C-F8933271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 descr="A group of people clapping&#10;&#10;Description automatically generated">
            <a:extLst>
              <a:ext uri="{FF2B5EF4-FFF2-40B4-BE49-F238E27FC236}">
                <a16:creationId xmlns:a16="http://schemas.microsoft.com/office/drawing/2014/main" id="{DBBB3661-B482-6BC9-8CF3-3E13EB07A6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1525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C88CB3E5-068E-396A-D62D-2415A50CAC4F}"/>
              </a:ext>
            </a:extLst>
          </p:cNvPr>
          <p:cNvSpPr txBox="1"/>
          <p:nvPr/>
        </p:nvSpPr>
        <p:spPr>
          <a:xfrm>
            <a:off x="6781277" y="47935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lang="en" sz="1000">
                <a:solidFill>
                  <a:schemeClr val="accent4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sz="1000">
              <a:solidFill>
                <a:schemeClr val="accent4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9E10D32B-6A8D-ED63-B5B5-3EFFFEAE32F1}"/>
              </a:ext>
            </a:extLst>
          </p:cNvPr>
          <p:cNvSpPr txBox="1"/>
          <p:nvPr/>
        </p:nvSpPr>
        <p:spPr>
          <a:xfrm>
            <a:off x="6273384" y="414753"/>
            <a:ext cx="2867994" cy="30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92758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CBBC0D1-C2D8-368C-1F45-FBAB67FD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>
            <a:extLst>
              <a:ext uri="{FF2B5EF4-FFF2-40B4-BE49-F238E27FC236}">
                <a16:creationId xmlns:a16="http://schemas.microsoft.com/office/drawing/2014/main" id="{8D3C2230-E4EC-F96E-B9FC-3A76D32F5034}"/>
              </a:ext>
            </a:extLst>
          </p:cNvPr>
          <p:cNvSpPr txBox="1"/>
          <p:nvPr/>
        </p:nvSpPr>
        <p:spPr>
          <a:xfrm>
            <a:off x="261001" y="189900"/>
            <a:ext cx="2908402" cy="30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6724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689E0CDB-EEDF-F27C-300F-1B80700CB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 descr="A group of people clapping&#10;&#10;Description automatically generated">
            <a:extLst>
              <a:ext uri="{FF2B5EF4-FFF2-40B4-BE49-F238E27FC236}">
                <a16:creationId xmlns:a16="http://schemas.microsoft.com/office/drawing/2014/main" id="{B02EF021-E468-2DC7-5E58-0AF3170D93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1525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2FD4AD1B-EB5A-B993-46A4-5C4B0C5FD6F0}"/>
              </a:ext>
            </a:extLst>
          </p:cNvPr>
          <p:cNvSpPr txBox="1"/>
          <p:nvPr/>
        </p:nvSpPr>
        <p:spPr>
          <a:xfrm>
            <a:off x="6781277" y="47935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lang="en" sz="1000">
                <a:solidFill>
                  <a:schemeClr val="accent4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sz="1000">
              <a:solidFill>
                <a:schemeClr val="accent4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25DCFEDC-6FB9-9308-02C3-5F0FD11234D3}"/>
              </a:ext>
            </a:extLst>
          </p:cNvPr>
          <p:cNvSpPr txBox="1"/>
          <p:nvPr/>
        </p:nvSpPr>
        <p:spPr>
          <a:xfrm>
            <a:off x="5583837" y="414753"/>
            <a:ext cx="3557542" cy="30005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036770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BB5DF237-E8B2-4EEB-1E16-DE8442DA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>
            <a:extLst>
              <a:ext uri="{FF2B5EF4-FFF2-40B4-BE49-F238E27FC236}">
                <a16:creationId xmlns:a16="http://schemas.microsoft.com/office/drawing/2014/main" id="{8F0038F0-3ADA-A675-3D65-6E4AD1B021D8}"/>
              </a:ext>
            </a:extLst>
          </p:cNvPr>
          <p:cNvSpPr txBox="1"/>
          <p:nvPr/>
        </p:nvSpPr>
        <p:spPr>
          <a:xfrm>
            <a:off x="261000" y="189900"/>
            <a:ext cx="3576481" cy="30005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131874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 descr="A picture containing aqua, turquoise, teal, screensho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5"/>
            <a:ext cx="9144003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0" y="1700400"/>
            <a:ext cx="9144000" cy="3443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180452" y="46411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lang="en" sz="1000" b="0" i="0" u="none" strike="noStrike" cap="none">
                <a:solidFill>
                  <a:schemeClr val="accent4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sz="1000" b="0" i="0" u="none" strike="noStrike" cap="none">
              <a:solidFill>
                <a:schemeClr val="accent4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2236000" y="1969950"/>
            <a:ext cx="4297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</a:pPr>
            <a:r>
              <a:rPr lang="en" sz="4900" b="0" i="0" u="none" strike="noStrike" cap="none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Thank you!</a:t>
            </a:r>
            <a:endParaRPr sz="4900" b="0" i="0" u="none" strike="noStrike" cap="none">
              <a:solidFill>
                <a:srgbClr val="FFFFFF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466A5217-78EF-1DB8-9685-0F33BF165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>
            <a:extLst>
              <a:ext uri="{FF2B5EF4-FFF2-40B4-BE49-F238E27FC236}">
                <a16:creationId xmlns:a16="http://schemas.microsoft.com/office/drawing/2014/main" id="{2EC5CD4C-EAA2-722F-9760-391B6FAFC366}"/>
              </a:ext>
            </a:extLst>
          </p:cNvPr>
          <p:cNvSpPr txBox="1"/>
          <p:nvPr/>
        </p:nvSpPr>
        <p:spPr>
          <a:xfrm>
            <a:off x="261001" y="189900"/>
            <a:ext cx="1575294" cy="30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Assign Roles</a:t>
            </a:r>
          </a:p>
        </p:txBody>
      </p:sp>
    </p:spTree>
    <p:extLst>
      <p:ext uri="{BB962C8B-B14F-4D97-AF65-F5344CB8AC3E}">
        <p14:creationId xmlns:p14="http://schemas.microsoft.com/office/powerpoint/2010/main" val="195089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 rotWithShape="1">
          <a:blip r:embed="rId4">
            <a:alphaModFix/>
          </a:blip>
          <a:srcRect t="34973" b="45740"/>
          <a:stretch/>
        </p:blipFill>
        <p:spPr>
          <a:xfrm>
            <a:off x="7837726" y="164200"/>
            <a:ext cx="1183176" cy="182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 txBox="1"/>
          <p:nvPr/>
        </p:nvSpPr>
        <p:spPr>
          <a:xfrm>
            <a:off x="341100" y="303270"/>
            <a:ext cx="4230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900">
                <a:solidFill>
                  <a:srgbClr val="FFFFFF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Lorem Ipsum</a:t>
            </a:r>
            <a:endParaRPr sz="2900" i="0" u="none" strike="noStrike" cap="none">
              <a:solidFill>
                <a:srgbClr val="000000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430351" y="842077"/>
            <a:ext cx="625500" cy="86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B1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/>
          <p:nvPr/>
        </p:nvSpPr>
        <p:spPr>
          <a:xfrm>
            <a:off x="104025" y="1176775"/>
            <a:ext cx="8340900" cy="3785100"/>
          </a:xfrm>
          <a:prstGeom prst="rect">
            <a:avLst/>
          </a:prstGeom>
          <a:solidFill>
            <a:srgbClr val="0C0C0C">
              <a:alpha val="322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 descr="A picture containing aqua, turquoise, teal, blu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2"/>
            <a:ext cx="9144002" cy="51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74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180452" y="47935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lang="en" sz="1000">
                <a:solidFill>
                  <a:schemeClr val="accent4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sz="1000">
              <a:solidFill>
                <a:schemeClr val="accent4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2" descr="A picture containing screenshot, aqua, fo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604" t="341" b="7492"/>
          <a:stretch/>
        </p:blipFill>
        <p:spPr>
          <a:xfrm>
            <a:off x="0" y="0"/>
            <a:ext cx="91700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2"/>
          <p:cNvSpPr txBox="1"/>
          <p:nvPr/>
        </p:nvSpPr>
        <p:spPr>
          <a:xfrm>
            <a:off x="180452" y="47935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sp>
        <p:nvSpPr>
          <p:cNvPr id="324" name="Google Shape;324;p12"/>
          <p:cNvSpPr txBox="1"/>
          <p:nvPr/>
        </p:nvSpPr>
        <p:spPr>
          <a:xfrm>
            <a:off x="1225068" y="632016"/>
            <a:ext cx="669386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>
                <a:ln>
                  <a:noFill/>
                </a:ln>
                <a:solidFill>
                  <a:srgbClr val="119CA8"/>
                </a:solidFill>
                <a:effectLst/>
                <a:uLnTx/>
                <a:uFillTx/>
                <a:latin typeface="Rubik ExtraBold"/>
                <a:ea typeface="Rubik ExtraBold"/>
                <a:cs typeface="Rubik ExtraBold"/>
                <a:sym typeface="Rubik ExtraBold"/>
              </a:rPr>
              <a:t>Dino Kuning’s Group Member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12"/>
          <p:cNvGrpSpPr/>
          <p:nvPr/>
        </p:nvGrpSpPr>
        <p:grpSpPr>
          <a:xfrm>
            <a:off x="634261" y="1405476"/>
            <a:ext cx="7875510" cy="2582354"/>
            <a:chOff x="687410" y="1405476"/>
            <a:chExt cx="7875510" cy="2582354"/>
          </a:xfrm>
        </p:grpSpPr>
        <p:grpSp>
          <p:nvGrpSpPr>
            <p:cNvPr id="326" name="Google Shape;326;p12"/>
            <p:cNvGrpSpPr/>
            <p:nvPr/>
          </p:nvGrpSpPr>
          <p:grpSpPr>
            <a:xfrm>
              <a:off x="687410" y="1409709"/>
              <a:ext cx="1925660" cy="2578121"/>
              <a:chOff x="1197040" y="1257301"/>
              <a:chExt cx="1982559" cy="2654300"/>
            </a:xfrm>
          </p:grpSpPr>
          <p:pic>
            <p:nvPicPr>
              <p:cNvPr id="327" name="Google Shape;327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97040" y="1257301"/>
                <a:ext cx="1982559" cy="26543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411"/>
                  </a:srgbClr>
                </a:outerShdw>
              </a:effectLst>
            </p:spPr>
          </p:pic>
          <p:sp>
            <p:nvSpPr>
              <p:cNvPr id="328" name="Google Shape;328;p12"/>
              <p:cNvSpPr txBox="1"/>
              <p:nvPr/>
            </p:nvSpPr>
            <p:spPr>
              <a:xfrm>
                <a:off x="1358504" y="2946720"/>
                <a:ext cx="1659600" cy="30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4613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949E"/>
                  </a:buClr>
                  <a:buSzPts val="1300"/>
                  <a:buFont typeface="Rubik ExtraBold"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01949E"/>
                    </a:solidFill>
                    <a:effectLst/>
                    <a:uLnTx/>
                    <a:uFillTx/>
                    <a:latin typeface="Rubik ExtraBold"/>
                    <a:ea typeface="Rubik ExtraBold"/>
                    <a:cs typeface="Rubik ExtraBold"/>
                    <a:sym typeface="Rubik ExtraBold"/>
                  </a:rPr>
                  <a:t>Fany Okpiani</a:t>
                </a:r>
                <a:endParaRPr kumimoji="0" sz="1300" b="0" i="0" u="none" strike="noStrike" kern="0" cap="none" spc="0" normalizeH="0" baseline="0" noProof="0">
                  <a:ln>
                    <a:noFill/>
                  </a:ln>
                  <a:solidFill>
                    <a:srgbClr val="01949E"/>
                  </a:solidFill>
                  <a:effectLst/>
                  <a:uLnTx/>
                  <a:uFillTx/>
                  <a:latin typeface="Rubik ExtraBold"/>
                  <a:ea typeface="Rubik ExtraBold"/>
                  <a:cs typeface="Rubik ExtraBold"/>
                  <a:sym typeface="Rubik ExtraBold"/>
                </a:endParaRPr>
              </a:p>
            </p:txBody>
          </p:sp>
          <p:sp>
            <p:nvSpPr>
              <p:cNvPr id="329" name="Google Shape;329;p12"/>
              <p:cNvSpPr txBox="1"/>
              <p:nvPr/>
            </p:nvSpPr>
            <p:spPr>
              <a:xfrm>
                <a:off x="1471942" y="3234604"/>
                <a:ext cx="1432861" cy="2224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78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44851"/>
                  </a:buClr>
                  <a:buSzPts val="900"/>
                  <a:buFont typeface="Rubik Medium"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444851"/>
                    </a:solidFill>
                    <a:effectLst/>
                    <a:uLnTx/>
                    <a:uFillTx/>
                    <a:latin typeface="Rubik Medium"/>
                    <a:ea typeface="Rubik Medium"/>
                    <a:cs typeface="Rubik Medium"/>
                    <a:sym typeface="Rubik Medium"/>
                  </a:rPr>
                  <a:t>Business / Data Analyst</a:t>
                </a:r>
                <a:endParaRPr kumimoji="0" sz="900" b="0" i="1" u="none" strike="noStrike" kern="0" cap="none" spc="0" normalizeH="0" baseline="0" noProof="0">
                  <a:ln>
                    <a:noFill/>
                  </a:ln>
                  <a:solidFill>
                    <a:srgbClr val="444851"/>
                  </a:solidFill>
                  <a:effectLst/>
                  <a:uLnTx/>
                  <a:uFillTx/>
                  <a:latin typeface="Rubik Medium"/>
                  <a:ea typeface="Rubik Medium"/>
                  <a:cs typeface="Rubik Medium"/>
                  <a:sym typeface="Rubik Medium"/>
                </a:endParaRPr>
              </a:p>
            </p:txBody>
          </p:sp>
          <p:pic>
            <p:nvPicPr>
              <p:cNvPr id="330" name="Google Shape;330;p12" descr="A picture containing text, font, graphics, graphic de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644985" y="3379453"/>
                <a:ext cx="978713" cy="4267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1" name="Google Shape;331;p12"/>
            <p:cNvGrpSpPr/>
            <p:nvPr/>
          </p:nvGrpSpPr>
          <p:grpSpPr>
            <a:xfrm>
              <a:off x="2665462" y="1409709"/>
              <a:ext cx="1925660" cy="2578121"/>
              <a:chOff x="1197040" y="1257301"/>
              <a:chExt cx="1982559" cy="2654300"/>
            </a:xfrm>
          </p:grpSpPr>
          <p:pic>
            <p:nvPicPr>
              <p:cNvPr id="332" name="Google Shape;332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97040" y="1257301"/>
                <a:ext cx="1982559" cy="26543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411"/>
                  </a:srgbClr>
                </a:outerShdw>
              </a:effectLst>
            </p:spPr>
          </p:pic>
          <p:sp>
            <p:nvSpPr>
              <p:cNvPr id="333" name="Google Shape;333;p12"/>
              <p:cNvSpPr txBox="1"/>
              <p:nvPr/>
            </p:nvSpPr>
            <p:spPr>
              <a:xfrm>
                <a:off x="1358504" y="2946720"/>
                <a:ext cx="1659600" cy="30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4613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949E"/>
                  </a:buClr>
                  <a:buSzPts val="1300"/>
                  <a:buFont typeface="Rubik ExtraBold"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01949E"/>
                    </a:solidFill>
                    <a:effectLst/>
                    <a:uLnTx/>
                    <a:uFillTx/>
                    <a:latin typeface="Rubik ExtraBold"/>
                    <a:ea typeface="Rubik ExtraBold"/>
                    <a:cs typeface="Rubik ExtraBold"/>
                    <a:sym typeface="Rubik ExtraBold"/>
                  </a:rPr>
                  <a:t>Nadhilah Farhana</a:t>
                </a:r>
                <a:endParaRPr kumimoji="0" sz="1300" b="0" i="0" u="none" strike="noStrike" kern="0" cap="none" spc="0" normalizeH="0" baseline="0" noProof="0">
                  <a:ln>
                    <a:noFill/>
                  </a:ln>
                  <a:solidFill>
                    <a:srgbClr val="01949E"/>
                  </a:solidFill>
                  <a:effectLst/>
                  <a:uLnTx/>
                  <a:uFillTx/>
                  <a:latin typeface="Rubik ExtraBold"/>
                  <a:ea typeface="Rubik ExtraBold"/>
                  <a:cs typeface="Rubik ExtraBold"/>
                  <a:sym typeface="Rubik ExtraBold"/>
                </a:endParaRPr>
              </a:p>
            </p:txBody>
          </p:sp>
          <p:sp>
            <p:nvSpPr>
              <p:cNvPr id="334" name="Google Shape;334;p12"/>
              <p:cNvSpPr txBox="1"/>
              <p:nvPr/>
            </p:nvSpPr>
            <p:spPr>
              <a:xfrm>
                <a:off x="1537072" y="3234604"/>
                <a:ext cx="13026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78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44851"/>
                  </a:buClr>
                  <a:buSzPts val="900"/>
                  <a:buFont typeface="Rubik Medium"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444851"/>
                    </a:solidFill>
                    <a:effectLst/>
                    <a:uLnTx/>
                    <a:uFillTx/>
                    <a:latin typeface="Rubik Medium"/>
                    <a:ea typeface="Rubik Medium"/>
                    <a:cs typeface="Rubik Medium"/>
                    <a:sym typeface="Rubik Medium"/>
                  </a:rPr>
                  <a:t>Data Scientist</a:t>
                </a:r>
                <a:endParaRPr kumimoji="0" sz="900" b="0" i="1" u="none" strike="noStrike" kern="0" cap="none" spc="0" normalizeH="0" baseline="0" noProof="0">
                  <a:ln>
                    <a:noFill/>
                  </a:ln>
                  <a:solidFill>
                    <a:srgbClr val="444851"/>
                  </a:solidFill>
                  <a:effectLst/>
                  <a:uLnTx/>
                  <a:uFillTx/>
                  <a:latin typeface="Rubik Medium"/>
                  <a:ea typeface="Rubik Medium"/>
                  <a:cs typeface="Rubik Medium"/>
                  <a:sym typeface="Rubik Medium"/>
                </a:endParaRPr>
              </a:p>
            </p:txBody>
          </p:sp>
          <p:pic>
            <p:nvPicPr>
              <p:cNvPr id="335" name="Google Shape;335;p12"/>
              <p:cNvPicPr preferRelativeResize="0"/>
              <p:nvPr/>
            </p:nvPicPr>
            <p:blipFill rotWithShape="1">
              <a:blip r:embed="rId6">
                <a:alphaModFix/>
              </a:blip>
              <a:srcRect l="9150" t="34304" r="8913" b="4809"/>
              <a:stretch/>
            </p:blipFill>
            <p:spPr>
              <a:xfrm>
                <a:off x="1437637" y="1434834"/>
                <a:ext cx="1501200" cy="14874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12" descr="A picture containing text, font, graphics, graphic de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644985" y="3379453"/>
                <a:ext cx="978713" cy="4267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7" name="Google Shape;337;p12"/>
            <p:cNvGrpSpPr/>
            <p:nvPr/>
          </p:nvGrpSpPr>
          <p:grpSpPr>
            <a:xfrm>
              <a:off x="4651361" y="1409709"/>
              <a:ext cx="1925660" cy="2578121"/>
              <a:chOff x="1197040" y="1257301"/>
              <a:chExt cx="1982559" cy="2654300"/>
            </a:xfrm>
          </p:grpSpPr>
          <p:pic>
            <p:nvPicPr>
              <p:cNvPr id="338" name="Google Shape;338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97040" y="1257301"/>
                <a:ext cx="1982559" cy="26543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411"/>
                  </a:srgbClr>
                </a:outerShdw>
              </a:effectLst>
            </p:spPr>
          </p:pic>
          <p:sp>
            <p:nvSpPr>
              <p:cNvPr id="339" name="Google Shape;339;p12"/>
              <p:cNvSpPr txBox="1"/>
              <p:nvPr/>
            </p:nvSpPr>
            <p:spPr>
              <a:xfrm>
                <a:off x="1275524" y="2946720"/>
                <a:ext cx="1825560" cy="601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4613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949E"/>
                  </a:buClr>
                  <a:buSzPts val="1300"/>
                  <a:buFont typeface="Rubik ExtraBold"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01949E"/>
                    </a:solidFill>
                    <a:effectLst/>
                    <a:uLnTx/>
                    <a:uFillTx/>
                    <a:latin typeface="Rubik ExtraBold"/>
                    <a:ea typeface="Rubik ExtraBold"/>
                    <a:cs typeface="Rubik ExtraBold"/>
                    <a:sym typeface="Rubik ExtraBold"/>
                  </a:rPr>
                  <a:t>Rafindra Prihaztama</a:t>
                </a:r>
                <a:endParaRPr kumimoji="0" sz="1300" b="0" i="0" u="none" strike="noStrike" kern="0" cap="none" spc="0" normalizeH="0" baseline="0" noProof="0">
                  <a:ln>
                    <a:noFill/>
                  </a:ln>
                  <a:solidFill>
                    <a:srgbClr val="01949E"/>
                  </a:solidFill>
                  <a:effectLst/>
                  <a:uLnTx/>
                  <a:uFillTx/>
                  <a:latin typeface="Rubik ExtraBold"/>
                  <a:ea typeface="Rubik ExtraBold"/>
                  <a:cs typeface="Rubik ExtraBold"/>
                  <a:sym typeface="Rubik ExtraBold"/>
                </a:endParaRPr>
              </a:p>
            </p:txBody>
          </p:sp>
          <p:sp>
            <p:nvSpPr>
              <p:cNvPr id="340" name="Google Shape;340;p12"/>
              <p:cNvSpPr txBox="1"/>
              <p:nvPr/>
            </p:nvSpPr>
            <p:spPr>
              <a:xfrm>
                <a:off x="1537072" y="3234604"/>
                <a:ext cx="13026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78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44851"/>
                  </a:buClr>
                  <a:buSzPts val="900"/>
                  <a:buFont typeface="Rubik Medium"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444851"/>
                    </a:solidFill>
                    <a:effectLst/>
                    <a:uLnTx/>
                    <a:uFillTx/>
                    <a:latin typeface="Rubik Medium"/>
                    <a:ea typeface="Rubik Medium"/>
                    <a:cs typeface="Rubik Medium"/>
                    <a:sym typeface="Rubik Medium"/>
                  </a:rPr>
                  <a:t>Data Engineer</a:t>
                </a:r>
                <a:endParaRPr kumimoji="0" sz="900" b="0" i="1" u="none" strike="noStrike" kern="0" cap="none" spc="0" normalizeH="0" baseline="0" noProof="0">
                  <a:ln>
                    <a:noFill/>
                  </a:ln>
                  <a:solidFill>
                    <a:srgbClr val="444851"/>
                  </a:solidFill>
                  <a:effectLst/>
                  <a:uLnTx/>
                  <a:uFillTx/>
                  <a:latin typeface="Rubik Medium"/>
                  <a:ea typeface="Rubik Medium"/>
                  <a:cs typeface="Rubik Medium"/>
                  <a:sym typeface="Rubik Medium"/>
                </a:endParaRPr>
              </a:p>
            </p:txBody>
          </p:sp>
          <p:pic>
            <p:nvPicPr>
              <p:cNvPr id="341" name="Google Shape;341;p12"/>
              <p:cNvPicPr preferRelativeResize="0"/>
              <p:nvPr/>
            </p:nvPicPr>
            <p:blipFill rotWithShape="1">
              <a:blip r:embed="rId7">
                <a:alphaModFix/>
              </a:blip>
              <a:srcRect l="23689" r="21409"/>
              <a:stretch/>
            </p:blipFill>
            <p:spPr>
              <a:xfrm>
                <a:off x="1437637" y="1434834"/>
                <a:ext cx="1501200" cy="14874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p12" descr="A picture containing text, font, graphics, graphic de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644985" y="3379453"/>
                <a:ext cx="978713" cy="4267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3" name="Google Shape;343;p12"/>
            <p:cNvGrpSpPr/>
            <p:nvPr/>
          </p:nvGrpSpPr>
          <p:grpSpPr>
            <a:xfrm>
              <a:off x="6637260" y="1405476"/>
              <a:ext cx="1925660" cy="2578121"/>
              <a:chOff x="1197040" y="1257301"/>
              <a:chExt cx="1982559" cy="2654300"/>
            </a:xfrm>
          </p:grpSpPr>
          <p:pic>
            <p:nvPicPr>
              <p:cNvPr id="344" name="Google Shape;344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97040" y="1257301"/>
                <a:ext cx="1982559" cy="26543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411"/>
                  </a:srgbClr>
                </a:outerShdw>
              </a:effectLst>
            </p:spPr>
          </p:pic>
          <p:sp>
            <p:nvSpPr>
              <p:cNvPr id="345" name="Google Shape;345;p12"/>
              <p:cNvSpPr txBox="1"/>
              <p:nvPr/>
            </p:nvSpPr>
            <p:spPr>
              <a:xfrm>
                <a:off x="1358504" y="2946720"/>
                <a:ext cx="1659600" cy="300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4613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949E"/>
                  </a:buClr>
                  <a:buSzPts val="1300"/>
                  <a:buFont typeface="Rubik ExtraBold"/>
                  <a:buNone/>
                  <a:tabLst/>
                  <a:defRPr/>
                </a:pPr>
                <a:r>
                  <a:rPr kumimoji="0" lang="en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01949E"/>
                    </a:solidFill>
                    <a:effectLst/>
                    <a:uLnTx/>
                    <a:uFillTx/>
                    <a:latin typeface="Rubik ExtraBold"/>
                    <a:ea typeface="Rubik ExtraBold"/>
                    <a:cs typeface="Rubik ExtraBold"/>
                    <a:sym typeface="Rubik ExtraBold"/>
                  </a:rPr>
                  <a:t>Raditya Satria G.</a:t>
                </a:r>
                <a:endParaRPr kumimoji="0" sz="1300" b="0" i="0" u="none" strike="noStrike" kern="0" cap="none" spc="0" normalizeH="0" baseline="0" noProof="0">
                  <a:ln>
                    <a:noFill/>
                  </a:ln>
                  <a:solidFill>
                    <a:srgbClr val="01949E"/>
                  </a:solidFill>
                  <a:effectLst/>
                  <a:uLnTx/>
                  <a:uFillTx/>
                  <a:latin typeface="Rubik ExtraBold"/>
                  <a:ea typeface="Rubik ExtraBold"/>
                  <a:cs typeface="Rubik ExtraBold"/>
                  <a:sym typeface="Rubik ExtraBold"/>
                </a:endParaRPr>
              </a:p>
            </p:txBody>
          </p:sp>
          <p:sp>
            <p:nvSpPr>
              <p:cNvPr id="346" name="Google Shape;346;p12"/>
              <p:cNvSpPr txBox="1"/>
              <p:nvPr/>
            </p:nvSpPr>
            <p:spPr>
              <a:xfrm>
                <a:off x="1537072" y="3234604"/>
                <a:ext cx="1302600" cy="1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78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44851"/>
                  </a:buClr>
                  <a:buSzPts val="900"/>
                  <a:buFont typeface="Rubik Medium"/>
                  <a:buNone/>
                  <a:tabLst/>
                  <a:defRPr/>
                </a:pPr>
                <a:r>
                  <a:rPr kumimoji="0" lang="e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444851"/>
                    </a:solidFill>
                    <a:effectLst/>
                    <a:uLnTx/>
                    <a:uFillTx/>
                    <a:latin typeface="Rubik Medium"/>
                    <a:ea typeface="Rubik Medium"/>
                    <a:cs typeface="Rubik Medium"/>
                    <a:sym typeface="Rubik Medium"/>
                  </a:rPr>
                  <a:t>Project Manager</a:t>
                </a:r>
                <a:endParaRPr kumimoji="0" sz="900" b="0" i="1" u="none" strike="noStrike" kern="0" cap="none" spc="0" normalizeH="0" baseline="0" noProof="0">
                  <a:ln>
                    <a:noFill/>
                  </a:ln>
                  <a:solidFill>
                    <a:srgbClr val="444851"/>
                  </a:solidFill>
                  <a:effectLst/>
                  <a:uLnTx/>
                  <a:uFillTx/>
                  <a:latin typeface="Rubik Medium"/>
                  <a:ea typeface="Rubik Medium"/>
                  <a:cs typeface="Rubik Medium"/>
                  <a:sym typeface="Rubik Medium"/>
                </a:endParaRPr>
              </a:p>
            </p:txBody>
          </p:sp>
          <p:pic>
            <p:nvPicPr>
              <p:cNvPr id="347" name="Google Shape;347;p12"/>
              <p:cNvPicPr preferRelativeResize="0"/>
              <p:nvPr/>
            </p:nvPicPr>
            <p:blipFill>
              <a:blip r:embed="rId8"/>
              <a:srcRect t="8119" b="8119"/>
              <a:stretch/>
            </p:blipFill>
            <p:spPr>
              <a:xfrm>
                <a:off x="1437637" y="1434834"/>
                <a:ext cx="1501200" cy="14874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12" descr="A picture containing text, font, graphics, graphic desig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644985" y="3379453"/>
                <a:ext cx="978713" cy="4267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49" name="Google Shape;349;p12"/>
          <p:cNvPicPr preferRelativeResize="0"/>
          <p:nvPr/>
        </p:nvPicPr>
        <p:blipFill rotWithShape="1">
          <a:blip r:embed="rId9">
            <a:alphaModFix/>
          </a:blip>
          <a:srcRect t="8721" b="30458"/>
          <a:stretch/>
        </p:blipFill>
        <p:spPr>
          <a:xfrm>
            <a:off x="849829" y="1562222"/>
            <a:ext cx="1458000" cy="144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CF0978CA-5EC8-A94E-BD3C-02F3D38D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4">
            <a:extLst>
              <a:ext uri="{FF2B5EF4-FFF2-40B4-BE49-F238E27FC236}">
                <a16:creationId xmlns:a16="http://schemas.microsoft.com/office/drawing/2014/main" id="{F3E66539-FAAD-3E06-B4DA-41B4E454498B}"/>
              </a:ext>
            </a:extLst>
          </p:cNvPr>
          <p:cNvGrpSpPr/>
          <p:nvPr/>
        </p:nvGrpSpPr>
        <p:grpSpPr>
          <a:xfrm>
            <a:off x="0" y="762"/>
            <a:ext cx="9144002" cy="5141975"/>
            <a:chOff x="0" y="762"/>
            <a:chExt cx="9144002" cy="5141975"/>
          </a:xfrm>
        </p:grpSpPr>
        <p:pic>
          <p:nvPicPr>
            <p:cNvPr id="209" name="Google Shape;209;p34" descr="A picture containing aqua, turquoise, teal, blue&#10;&#10;Description automatically generated">
              <a:extLst>
                <a:ext uri="{FF2B5EF4-FFF2-40B4-BE49-F238E27FC236}">
                  <a16:creationId xmlns:a16="http://schemas.microsoft.com/office/drawing/2014/main" id="{4752B4CC-C1BF-ACF0-0BCC-F49EE303510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762"/>
              <a:ext cx="9144002" cy="514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4" descr="A picture containing screenshot, symmetry, pattern&#10;&#10;Description automatically generated">
              <a:extLst>
                <a:ext uri="{FF2B5EF4-FFF2-40B4-BE49-F238E27FC236}">
                  <a16:creationId xmlns:a16="http://schemas.microsoft.com/office/drawing/2014/main" id="{F4937EEB-73B5-2012-BFA9-BBD36E3F817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762"/>
              <a:ext cx="9144002" cy="5141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9E5220F-23E3-00BE-7B82-0A774AD5CD4D}"/>
              </a:ext>
            </a:extLst>
          </p:cNvPr>
          <p:cNvSpPr/>
          <p:nvPr/>
        </p:nvSpPr>
        <p:spPr>
          <a:xfrm>
            <a:off x="382248" y="784728"/>
            <a:ext cx="8366545" cy="3659856"/>
          </a:xfrm>
          <a:prstGeom prst="rect">
            <a:avLst/>
          </a:prstGeom>
          <a:solidFill>
            <a:srgbClr val="0567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1273FF87-8229-DEBB-6153-6F38C6AF9BFE}"/>
              </a:ext>
            </a:extLst>
          </p:cNvPr>
          <p:cNvSpPr txBox="1"/>
          <p:nvPr/>
        </p:nvSpPr>
        <p:spPr>
          <a:xfrm>
            <a:off x="180452" y="47935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lang="en" sz="1000">
                <a:solidFill>
                  <a:schemeClr val="accent4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sz="1000">
              <a:solidFill>
                <a:schemeClr val="accent4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7B0F887D-36A5-DCDA-70F9-C210CE270673}"/>
              </a:ext>
            </a:extLst>
          </p:cNvPr>
          <p:cNvSpPr txBox="1"/>
          <p:nvPr/>
        </p:nvSpPr>
        <p:spPr>
          <a:xfrm>
            <a:off x="545869" y="534674"/>
            <a:ext cx="4150245" cy="500107"/>
          </a:xfrm>
          <a:prstGeom prst="rect">
            <a:avLst/>
          </a:prstGeom>
          <a:solidFill>
            <a:srgbClr val="B6F7F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Outline - Stage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BD10EE-5CA1-566A-3874-72C2F53D3D33}"/>
              </a:ext>
            </a:extLst>
          </p:cNvPr>
          <p:cNvGrpSpPr/>
          <p:nvPr/>
        </p:nvGrpSpPr>
        <p:grpSpPr>
          <a:xfrm>
            <a:off x="608228" y="1711629"/>
            <a:ext cx="7914584" cy="2054688"/>
            <a:chOff x="545870" y="1568693"/>
            <a:chExt cx="7914584" cy="20546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D32AD7A-0EA9-D70F-1741-C08EA84A1E4B}"/>
                </a:ext>
              </a:extLst>
            </p:cNvPr>
            <p:cNvSpPr/>
            <p:nvPr/>
          </p:nvSpPr>
          <p:spPr>
            <a:xfrm>
              <a:off x="545870" y="1568694"/>
              <a:ext cx="2330746" cy="58564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ysClr val="windowText" lastClr="000000"/>
                  </a:solidFill>
                  <a:latin typeface="Rubik" panose="020B0604020202020204" charset="-79"/>
                  <a:cs typeface="Rubik" panose="020B0604020202020204" charset="-79"/>
                </a:rPr>
                <a:t>Data Quality Assesment</a:t>
              </a:r>
              <a:endParaRPr lang="en-ID" sz="1600" b="1">
                <a:solidFill>
                  <a:sysClr val="windowText" lastClr="000000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97A862-D6F9-08FE-BD43-50B70841ABED}"/>
                </a:ext>
              </a:extLst>
            </p:cNvPr>
            <p:cNvSpPr/>
            <p:nvPr/>
          </p:nvSpPr>
          <p:spPr>
            <a:xfrm>
              <a:off x="3335885" y="1568694"/>
              <a:ext cx="2334554" cy="58564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ysClr val="windowText" lastClr="000000"/>
                  </a:solidFill>
                  <a:latin typeface="Rubik" panose="020B0604020202020204" charset="-79"/>
                  <a:cs typeface="Rubik" panose="020B0604020202020204" charset="-79"/>
                </a:rPr>
                <a:t>Data Cleaning</a:t>
              </a:r>
              <a:endParaRPr lang="en-ID" sz="1600" b="1">
                <a:solidFill>
                  <a:sysClr val="windowText" lastClr="000000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4A0C72A-709B-C0F3-B8C4-14ED25579ABD}"/>
                </a:ext>
              </a:extLst>
            </p:cNvPr>
            <p:cNvSpPr/>
            <p:nvPr/>
          </p:nvSpPr>
          <p:spPr>
            <a:xfrm>
              <a:off x="6129708" y="1568693"/>
              <a:ext cx="2330746" cy="58564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ysClr val="windowText" lastClr="000000"/>
                  </a:solidFill>
                  <a:latin typeface="Rubik" panose="020B0604020202020204" charset="-79"/>
                  <a:cs typeface="Rubik" panose="020B0604020202020204" charset="-79"/>
                </a:rPr>
                <a:t>Data Integration</a:t>
              </a:r>
              <a:endParaRPr lang="en-ID" sz="1600" b="1">
                <a:solidFill>
                  <a:sysClr val="windowText" lastClr="000000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1762FE2-D2CC-7081-8478-36880D072ABB}"/>
                </a:ext>
              </a:extLst>
            </p:cNvPr>
            <p:cNvSpPr/>
            <p:nvPr/>
          </p:nvSpPr>
          <p:spPr>
            <a:xfrm>
              <a:off x="4696115" y="3037740"/>
              <a:ext cx="2330746" cy="58564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ysClr val="windowText" lastClr="000000"/>
                  </a:solidFill>
                  <a:latin typeface="Rubik" panose="020B0604020202020204" charset="-79"/>
                  <a:cs typeface="Rubik" panose="020B0604020202020204" charset="-79"/>
                </a:rPr>
                <a:t>Feature Engineering</a:t>
              </a:r>
              <a:endParaRPr lang="en-ID" sz="1600" b="1">
                <a:solidFill>
                  <a:sysClr val="windowText" lastClr="000000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D97B85D-70A9-EC57-A582-0E11DDAAEE25}"/>
                </a:ext>
              </a:extLst>
            </p:cNvPr>
            <p:cNvSpPr/>
            <p:nvPr/>
          </p:nvSpPr>
          <p:spPr>
            <a:xfrm>
              <a:off x="1886397" y="3032002"/>
              <a:ext cx="2330746" cy="58564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ysClr val="windowText" lastClr="000000"/>
                  </a:solidFill>
                  <a:latin typeface="Rubik" panose="020B0604020202020204" charset="-79"/>
                  <a:cs typeface="Rubik" panose="020B0604020202020204" charset="-79"/>
                </a:rPr>
                <a:t>Exploratory Data Analysis (EDA)</a:t>
              </a:r>
              <a:endParaRPr lang="en-ID" sz="1600" b="1">
                <a:solidFill>
                  <a:sysClr val="windowText" lastClr="000000"/>
                </a:solidFill>
                <a:latin typeface="Rubik" panose="020B0604020202020204" charset="-79"/>
                <a:cs typeface="Rubik" panose="020B0604020202020204" charset="-79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0BBD38-1A61-C4D3-2204-C0182A9877BE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876616" y="1861515"/>
              <a:ext cx="459269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11490A-6B21-A32D-7A4B-5A5E025A2F93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5670439" y="1861514"/>
              <a:ext cx="459269" cy="1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BD8AB042-185A-2619-BEF0-D459B004E9B4}"/>
                </a:ext>
              </a:extLst>
            </p:cNvPr>
            <p:cNvCxnSpPr>
              <a:stCxn id="6" idx="2"/>
              <a:endCxn id="7" idx="3"/>
            </p:cNvCxnSpPr>
            <p:nvPr/>
          </p:nvCxnSpPr>
          <p:spPr>
            <a:xfrm rot="5400000">
              <a:off x="6572858" y="2608337"/>
              <a:ext cx="1176227" cy="268220"/>
            </a:xfrm>
            <a:prstGeom prst="bentConnector2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16478C-ACCC-7BB5-A771-F0AF9C39B0EF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4217143" y="3324823"/>
              <a:ext cx="478972" cy="5738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808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 descr="A group of people clapp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1525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6781277" y="47935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lang="en" sz="1000">
                <a:solidFill>
                  <a:schemeClr val="accent4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sz="1000">
              <a:solidFill>
                <a:schemeClr val="accent4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D1093D7D-EBEB-8A9A-3D0B-D3B968A91254}"/>
              </a:ext>
            </a:extLst>
          </p:cNvPr>
          <p:cNvSpPr txBox="1"/>
          <p:nvPr/>
        </p:nvSpPr>
        <p:spPr>
          <a:xfrm>
            <a:off x="6280879" y="414753"/>
            <a:ext cx="2860498" cy="30005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Quality Assesment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260999" y="189900"/>
            <a:ext cx="2654587" cy="30005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Quality Assesment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C534FF91-6A48-2414-70C6-055009405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 descr="A group of people clapping&#10;&#10;Description automatically generated">
            <a:extLst>
              <a:ext uri="{FF2B5EF4-FFF2-40B4-BE49-F238E27FC236}">
                <a16:creationId xmlns:a16="http://schemas.microsoft.com/office/drawing/2014/main" id="{823A2220-AD09-7776-574E-16EF330901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1525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367D544B-85D1-5A39-19DE-8CF259E960C6}"/>
              </a:ext>
            </a:extLst>
          </p:cNvPr>
          <p:cNvSpPr txBox="1"/>
          <p:nvPr/>
        </p:nvSpPr>
        <p:spPr>
          <a:xfrm>
            <a:off x="6781277" y="47935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lang="en" sz="1000">
                <a:solidFill>
                  <a:schemeClr val="accent4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sz="1000">
              <a:solidFill>
                <a:schemeClr val="accent4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93F16F95-5799-2C0D-6D0A-E239F54BF0C6}"/>
              </a:ext>
            </a:extLst>
          </p:cNvPr>
          <p:cNvSpPr txBox="1"/>
          <p:nvPr/>
        </p:nvSpPr>
        <p:spPr>
          <a:xfrm>
            <a:off x="6927077" y="414753"/>
            <a:ext cx="2214300" cy="30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14256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70610F46-FC8E-7008-3342-839573A8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>
            <a:extLst>
              <a:ext uri="{FF2B5EF4-FFF2-40B4-BE49-F238E27FC236}">
                <a16:creationId xmlns:a16="http://schemas.microsoft.com/office/drawing/2014/main" id="{DAF3E053-99AD-3F3E-5FC0-688374C326F9}"/>
              </a:ext>
            </a:extLst>
          </p:cNvPr>
          <p:cNvSpPr txBox="1"/>
          <p:nvPr/>
        </p:nvSpPr>
        <p:spPr>
          <a:xfrm>
            <a:off x="261001" y="189900"/>
            <a:ext cx="2272337" cy="30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63194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>
          <a:extLst>
            <a:ext uri="{FF2B5EF4-FFF2-40B4-BE49-F238E27FC236}">
              <a16:creationId xmlns:a16="http://schemas.microsoft.com/office/drawing/2014/main" id="{80A8471D-A8FE-96AC-C71B-F4EF8D21A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 descr="A group of people clapping&#10;&#10;Description automatically generated">
            <a:extLst>
              <a:ext uri="{FF2B5EF4-FFF2-40B4-BE49-F238E27FC236}">
                <a16:creationId xmlns:a16="http://schemas.microsoft.com/office/drawing/2014/main" id="{556D3C58-CAF6-6C6F-5FC9-6EE5CA4951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1525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>
            <a:extLst>
              <a:ext uri="{FF2B5EF4-FFF2-40B4-BE49-F238E27FC236}">
                <a16:creationId xmlns:a16="http://schemas.microsoft.com/office/drawing/2014/main" id="{B014AF5F-FEFD-72B1-BFA7-E4584D384296}"/>
              </a:ext>
            </a:extLst>
          </p:cNvPr>
          <p:cNvSpPr txBox="1"/>
          <p:nvPr/>
        </p:nvSpPr>
        <p:spPr>
          <a:xfrm>
            <a:off x="6781277" y="4793525"/>
            <a:ext cx="2214300" cy="24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Raih Mimpi </a:t>
            </a:r>
            <a:r>
              <a:rPr lang="en" sz="1000">
                <a:solidFill>
                  <a:schemeClr val="accent4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#TanpaBatas</a:t>
            </a:r>
            <a:endParaRPr sz="1000">
              <a:solidFill>
                <a:schemeClr val="accent4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01E8A6CC-8E5B-BC2C-F1B9-C3B5C5D0B207}"/>
              </a:ext>
            </a:extLst>
          </p:cNvPr>
          <p:cNvSpPr txBox="1"/>
          <p:nvPr/>
        </p:nvSpPr>
        <p:spPr>
          <a:xfrm>
            <a:off x="6438274" y="414753"/>
            <a:ext cx="2703103" cy="30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460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60713F66-7D9D-DA46-943C-B21B215C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>
            <a:extLst>
              <a:ext uri="{FF2B5EF4-FFF2-40B4-BE49-F238E27FC236}">
                <a16:creationId xmlns:a16="http://schemas.microsoft.com/office/drawing/2014/main" id="{5BD611B1-6304-C009-3597-A912217A9131}"/>
              </a:ext>
            </a:extLst>
          </p:cNvPr>
          <p:cNvSpPr txBox="1"/>
          <p:nvPr/>
        </p:nvSpPr>
        <p:spPr>
          <a:xfrm>
            <a:off x="261001" y="189900"/>
            <a:ext cx="2789497" cy="300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3657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141</Words>
  <Application>Microsoft Office PowerPoint</Application>
  <PresentationFormat>On-screen Show (16:9)</PresentationFormat>
  <Paragraphs>51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Montserrat</vt:lpstr>
      <vt:lpstr>Rubik</vt:lpstr>
      <vt:lpstr>Arial</vt:lpstr>
      <vt:lpstr>Rubik ExtraBold</vt:lpstr>
      <vt:lpstr>Aptos Display</vt:lpstr>
      <vt:lpstr>Rubik SemiBold</vt:lpstr>
      <vt:lpstr>Rubik Medium</vt:lpstr>
      <vt:lpstr>Calibri</vt:lpstr>
      <vt:lpstr>Aptos</vt:lpstr>
      <vt:lpstr>Simple Light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Nadhilah Farhana</cp:lastModifiedBy>
  <cp:revision>5</cp:revision>
  <dcterms:modified xsi:type="dcterms:W3CDTF">2025-02-15T09:40:41Z</dcterms:modified>
</cp:coreProperties>
</file>